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65"/>
  </p:normalViewPr>
  <p:slideViewPr>
    <p:cSldViewPr snapToGrid="0" snapToObjects="1">
      <p:cViewPr varScale="1">
        <p:scale>
          <a:sx n="113" d="100"/>
          <a:sy n="113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1/27/21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E57C5-6132-624F-AC1E-02F5229210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Pass with a trace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0FC648-1B69-EB45-A808-33F77637DA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Jackson Warren</a:t>
            </a:r>
          </a:p>
        </p:txBody>
      </p:sp>
    </p:spTree>
    <p:extLst>
      <p:ext uri="{BB962C8B-B14F-4D97-AF65-F5344CB8AC3E}">
        <p14:creationId xmlns:p14="http://schemas.microsoft.com/office/powerpoint/2010/main" val="4103957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CF9FA-3CB7-0A4A-96FE-F06067A0E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F1F8E-46E1-664C-8DAC-8AB3C8C24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24" y="2515798"/>
            <a:ext cx="5516932" cy="3636511"/>
          </a:xfrm>
        </p:spPr>
        <p:txBody>
          <a:bodyPr/>
          <a:lstStyle/>
          <a:p>
            <a:r>
              <a:rPr lang="en-US" dirty="0"/>
              <a:t>Security System designed to notify users when a room has been entered</a:t>
            </a:r>
          </a:p>
          <a:p>
            <a:r>
              <a:rPr lang="en-US" dirty="0"/>
              <a:t>Simple “trip” system run by a Raspberry pi</a:t>
            </a:r>
          </a:p>
          <a:p>
            <a:r>
              <a:rPr lang="en-US" dirty="0"/>
              <a:t>Sends notification to user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58422A-D1D9-FF49-B5A5-61CC0AB01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444" y="2515798"/>
            <a:ext cx="3329177" cy="359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754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770B8-07C9-334B-84B1-950A6432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Equipment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8070E-3C07-964E-9E41-DE65FDDDE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583532"/>
            <a:ext cx="5898177" cy="3636511"/>
          </a:xfrm>
        </p:spPr>
        <p:txBody>
          <a:bodyPr/>
          <a:lstStyle/>
          <a:p>
            <a:r>
              <a:rPr lang="en-US" dirty="0"/>
              <a:t>The ”Have’s”:</a:t>
            </a:r>
          </a:p>
          <a:p>
            <a:pPr lvl="1"/>
            <a:r>
              <a:rPr lang="en-US" dirty="0"/>
              <a:t>Laptop</a:t>
            </a:r>
          </a:p>
          <a:p>
            <a:pPr lvl="1"/>
            <a:r>
              <a:rPr lang="en-US" dirty="0"/>
              <a:t>Raspberry Pi </a:t>
            </a:r>
          </a:p>
          <a:p>
            <a:pPr lvl="1"/>
            <a:r>
              <a:rPr lang="en-US" dirty="0"/>
              <a:t>A door</a:t>
            </a:r>
          </a:p>
          <a:p>
            <a:pPr lvl="1"/>
            <a:r>
              <a:rPr lang="en-US" dirty="0"/>
              <a:t>A phone</a:t>
            </a:r>
          </a:p>
          <a:p>
            <a:r>
              <a:rPr lang="en-US" dirty="0"/>
              <a:t>The ”Don’t have’s”:</a:t>
            </a:r>
          </a:p>
          <a:p>
            <a:pPr lvl="1"/>
            <a:r>
              <a:rPr lang="en-US" dirty="0"/>
              <a:t>Laser system (or something of the such)</a:t>
            </a:r>
          </a:p>
          <a:p>
            <a:pPr lvl="1"/>
            <a:r>
              <a:rPr lang="en-US" dirty="0"/>
              <a:t>Way to send “trip” signal to a device</a:t>
            </a:r>
          </a:p>
          <a:p>
            <a:pPr lvl="1"/>
            <a:r>
              <a:rPr lang="en-US" dirty="0"/>
              <a:t>The know how…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F43FB2-441C-6545-8E93-4A230D27C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0666" y="1350965"/>
            <a:ext cx="4064000" cy="304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433BD9-4F81-C249-B79A-3217CA2DD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777" y="4011088"/>
            <a:ext cx="2665410" cy="188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9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FA5EA-C60A-9749-8C04-C718A7BAE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3E0DE-2D27-044C-B877-E97FEA713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a working product that can sense an interference with the system (such as a door opening).</a:t>
            </a:r>
          </a:p>
          <a:p>
            <a:r>
              <a:rPr lang="en-US" dirty="0"/>
              <a:t>Gain knowledge on device communication.</a:t>
            </a:r>
          </a:p>
          <a:p>
            <a:r>
              <a:rPr lang="en-US" dirty="0"/>
              <a:t>Understanding of approaching problems like this in a CS mindset.</a:t>
            </a:r>
          </a:p>
        </p:txBody>
      </p:sp>
    </p:spTree>
    <p:extLst>
      <p:ext uri="{BB962C8B-B14F-4D97-AF65-F5344CB8AC3E}">
        <p14:creationId xmlns:p14="http://schemas.microsoft.com/office/powerpoint/2010/main" val="30140701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16</TotalTime>
  <Words>112</Words>
  <Application>Microsoft Macintosh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Century Gothic</vt:lpstr>
      <vt:lpstr>Wingdings 2</vt:lpstr>
      <vt:lpstr>Quotable</vt:lpstr>
      <vt:lpstr>Pass with a trace</vt:lpstr>
      <vt:lpstr>Big Picture</vt:lpstr>
      <vt:lpstr>Equipment </vt:lpstr>
      <vt:lpstr>End Goals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 with a trace</dc:title>
  <dc:creator>Jackson Warren</dc:creator>
  <cp:lastModifiedBy>Jackson Warren</cp:lastModifiedBy>
  <cp:revision>3</cp:revision>
  <dcterms:created xsi:type="dcterms:W3CDTF">2021-01-27T20:08:52Z</dcterms:created>
  <dcterms:modified xsi:type="dcterms:W3CDTF">2021-01-27T20:25:29Z</dcterms:modified>
</cp:coreProperties>
</file>

<file path=docProps/thumbnail.jpeg>
</file>